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30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JK TUTORS</a:t>
            </a:r>
            <a:b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1600" dirty="0" smtClean="0">
                <a:solidFill>
                  <a:schemeClr val="accent6"/>
                </a:solidFill>
              </a:rPr>
              <a:t>website; http://jktutors.com</a:t>
            </a:r>
            <a:r>
              <a:rPr lang="en-US" sz="1600" dirty="0" smtClean="0">
                <a:solidFill>
                  <a:schemeClr val="tx2"/>
                </a:solidFill>
              </a:rPr>
              <a:t/>
            </a:r>
            <a:br>
              <a:rPr lang="en-US" sz="1600" dirty="0" smtClean="0">
                <a:solidFill>
                  <a:schemeClr val="tx2"/>
                </a:solidFill>
              </a:rPr>
            </a:br>
            <a:r>
              <a:rPr lang="en-US" sz="1600" dirty="0" smtClean="0">
                <a:solidFill>
                  <a:schemeClr val="tx2"/>
                </a:solidFill>
              </a:rPr>
              <a:t>email ; info@jktutors.com</a:t>
            </a:r>
            <a:endParaRPr sz="1600" dirty="0">
              <a:solidFill>
                <a:schemeClr val="tx2"/>
              </a:solidFill>
            </a:endParaRPr>
          </a:p>
        </p:txBody>
      </p:sp>
      <p:pic>
        <p:nvPicPr>
          <p:cNvPr id="3" name="Picture 2" descr="temp_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51000"/>
            <a:ext cx="9144000" cy="52069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5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5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5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5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5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5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5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6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6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6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6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6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6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6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6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7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3106</TotalTime>
  <Words>2</Words>
  <Application>Microsoft Office PowerPoint</Application>
  <PresentationFormat>On-screen Show (4:3)</PresentationFormat>
  <Paragraphs>1</Paragraphs>
  <Slides>71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4" baseType="lpstr">
      <vt:lpstr>Arial</vt:lpstr>
      <vt:lpstr>Calibri</vt:lpstr>
      <vt:lpstr>Office Theme</vt:lpstr>
      <vt:lpstr>JK TUTORS website; http://jktutors.com email ; info@jktutors.com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STRUCTURE OF DNA AND RNA</dc:title>
  <dc:subject/>
  <dc:creator>Julius Kamunvi</dc:creator>
  <cp:keywords/>
  <dc:description>generated using python-pptx</dc:description>
  <cp:lastModifiedBy>user</cp:lastModifiedBy>
  <cp:revision>3</cp:revision>
  <dcterms:created xsi:type="dcterms:W3CDTF">2013-01-27T09:14:16Z</dcterms:created>
  <dcterms:modified xsi:type="dcterms:W3CDTF">2024-09-17T00:21:43Z</dcterms:modified>
  <cp:category/>
</cp:coreProperties>
</file>