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396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PHOTOSYNTHESIS</a:t>
            </a:r>
            <a:br>
              <a:rPr lang="en-US" b="1" dirty="0">
                <a:solidFill>
                  <a:srgbClr val="C00000"/>
                </a:solidFill>
              </a:rPr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2633133"/>
          </a:xfrm>
        </p:spPr>
        <p:txBody>
          <a:bodyPr>
            <a:normAutofit/>
          </a:bodyPr>
          <a:lstStyle/>
          <a:p>
            <a:r>
              <a:rPr lang="en-US" sz="1200" dirty="0" smtClean="0"/>
              <a:t>PRESENTED BY </a:t>
            </a:r>
          </a:p>
          <a:p>
            <a:r>
              <a:rPr lang="en-US" dirty="0" smtClean="0"/>
              <a:t>Julius. K</a:t>
            </a:r>
          </a:p>
          <a:p>
            <a:r>
              <a:rPr lang="en-US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JK TUTORS</a:t>
            </a:r>
            <a:r>
              <a:rPr lang="en-US" sz="7200" dirty="0">
                <a:solidFill>
                  <a:srgbClr val="1F497D">
                    <a:lumMod val="60000"/>
                    <a:lumOff val="40000"/>
                  </a:srgbClr>
                </a:solidFill>
              </a:rPr>
              <a:t/>
            </a:r>
            <a:br>
              <a:rPr lang="en-US" sz="7200" dirty="0">
                <a:solidFill>
                  <a:srgbClr val="1F497D">
                    <a:lumMod val="60000"/>
                    <a:lumOff val="40000"/>
                  </a:srgbClr>
                </a:solidFill>
              </a:rPr>
            </a:br>
            <a:r>
              <a:rPr lang="en-US" dirty="0">
                <a:solidFill>
                  <a:srgbClr val="F79646"/>
                </a:solidFill>
              </a:rPr>
              <a:t>website; http://jktutors.com</a:t>
            </a:r>
            <a:r>
              <a:rPr lang="en-US" dirty="0">
                <a:solidFill>
                  <a:srgbClr val="1F497D"/>
                </a:solidFill>
              </a:rPr>
              <a:t/>
            </a:r>
            <a:br>
              <a:rPr lang="en-US" dirty="0">
                <a:solidFill>
                  <a:srgbClr val="1F497D"/>
                </a:solidFill>
              </a:rPr>
            </a:br>
            <a:r>
              <a:rPr lang="en-US" dirty="0">
                <a:solidFill>
                  <a:srgbClr val="1F497D"/>
                </a:solidFill>
              </a:rPr>
              <a:t>email ; info@jktutors.com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37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Photosynthesis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Photosynthesis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Photosynthesis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Photosynthesi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Photosynthesis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Photosynthesis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Photosynthesis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Photosynthesis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Photosynthesis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Photosynthesis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Photosynthesis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Photosynthesis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Photosynthesis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Photosynthesis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Photosynthesis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Photosynthesis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Photosynthesis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Photosynthesis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Photosynthesis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Photosynthesis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Photosynthesis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Photosynthesis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Photosynthesis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Photosynthesis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Photosynthesis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Photosynthesis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Photosynthesis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Photosynthesis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Photosynthesis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Photosynthesis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Photosynthesis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Photosynthesis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8</Words>
  <Application>Microsoft Office PowerPoint</Application>
  <PresentationFormat>On-screen Show (4:3)</PresentationFormat>
  <Paragraphs>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PHOTOSYNTHESIS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PHOTOSYNTHESIS</dc:title>
  <dc:subject/>
  <dc:creator>Julius Kamunvi</dc:creator>
  <cp:keywords/>
  <dc:description>generated using python-pptx</dc:description>
  <cp:lastModifiedBy>user</cp:lastModifiedBy>
  <cp:revision>4</cp:revision>
  <dcterms:created xsi:type="dcterms:W3CDTF">2013-01-27T09:14:16Z</dcterms:created>
  <dcterms:modified xsi:type="dcterms:W3CDTF">2024-09-17T07:01:01Z</dcterms:modified>
  <cp:category/>
</cp:coreProperties>
</file>