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1280" y="2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TRANSFER OF ENERGY AND MATTER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6067" y="2438400"/>
            <a:ext cx="5731933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PRESENTED BY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Julius.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JK TUTORS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website; http://jktutors.com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 ; info@jktutors.com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112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04-energy-flow-in-ecosystem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04-energy-flow-in-ecosystem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04-energy-flow-in-ecosystem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04-energy-flow-in-ecosystem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04-energy-flow-in-ecosystem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04-energy-flow-in-ecosystem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04-energy-flow-in-ecosystem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04-energy-flow-in-ecosystem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04-energy-flow-in-ecosystem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04-energy-flow-in-ecosystem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04-energy-flow-in-ecosystem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04-energy-flow-in-ecosystem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04-energy-flow-in-ecosystem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04-energy-flow-in-ecosystem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04-energy-flow-in-ecosystem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04-energy-flow-in-ecosystem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04-energy-flow-in-ecosystem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04-energy-flow-in-ecosystem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04-energy-flow-in-ecosystem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04-energy-flow-in-ecosystem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04-energy-flow-in-ecosystem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04-energy-flow-in-ecosystem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04-energy-flow-in-ecosystem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04-energy-flow-in-ecosystem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04-energy-flow-in-ecosystem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04-energy-flow-in-ecosystem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04-energy-flow-in-ecosystem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04-energy-flow-in-ecosystem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04-energy-flow-in-ecosystem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04-energy-flow-in-ecosystem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04-energy-flow-in-ecosystem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04-energy-flow-in-ecosystem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04-energy-flow-in-ecosystem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04-energy-flow-in-ecosystems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04-energy-flow-in-ecosystems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04-energy-flow-in-ecosystems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04-energy-flow-in-ecosystems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04-energy-flow-in-ecosystems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</Words>
  <Application>Microsoft Office PowerPoint</Application>
  <PresentationFormat>On-screen Show (4:3)</PresentationFormat>
  <Paragraphs>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TRANSFER OF ENERGY AND MATTER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 OF ENERGY AND MATTER</dc:title>
  <dc:subject/>
  <dc:creator>Julius Kamunvi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2024-09-17T10:42:37Z</dcterms:modified>
  <cp:category/>
</cp:coreProperties>
</file>