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99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75" d="100"/>
          <a:sy n="75" d="100"/>
        </p:scale>
        <p:origin x="300" y="4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heme" Target="theme/theme1.xml"/><Relationship Id="rId20" Type="http://schemas.openxmlformats.org/officeDocument/2006/relationships/slide" Target="slides/slide19.xml"/><Relationship Id="rId41" Type="http://schemas.openxmlformats.org/officeDocument/2006/relationships/slide" Target="slides/slide40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9/17/2024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9/17/2024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9/17/2024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9/17/2024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9/17/2024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9/17/2024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9/17/2024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g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g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g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g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g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g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64067" y="877359"/>
            <a:ext cx="7772400" cy="1470025"/>
          </a:xfrm>
        </p:spPr>
        <p:txBody>
          <a:bodyPr>
            <a:normAutofit fontScale="90000"/>
          </a:bodyPr>
          <a:lstStyle/>
          <a:p>
            <a:r>
              <a:rPr lang="en-US" sz="4800" b="1" dirty="0" smtClean="0">
                <a:solidFill>
                  <a:schemeClr val="accent3"/>
                </a:solidFill>
              </a:rPr>
              <a:t>CONSERVATION AND BIODIVERSITY</a:t>
            </a:r>
            <a:endParaRPr lang="en-US" sz="4800" b="1" dirty="0">
              <a:solidFill>
                <a:schemeClr val="accent3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64067" y="3009900"/>
            <a:ext cx="6400800" cy="1752600"/>
          </a:xfrm>
        </p:spPr>
        <p:txBody>
          <a:bodyPr>
            <a:normAutofit/>
          </a:bodyPr>
          <a:lstStyle/>
          <a:p>
            <a:r>
              <a:rPr lang="en-US" sz="1200" dirty="0">
                <a:solidFill>
                  <a:schemeClr val="accent1"/>
                </a:solidFill>
              </a:rPr>
              <a:t>PRESENTED BY </a:t>
            </a:r>
          </a:p>
          <a:p>
            <a:r>
              <a:rPr lang="en-US" dirty="0">
                <a:solidFill>
                  <a:schemeClr val="accent1"/>
                </a:solidFill>
              </a:rPr>
              <a:t>Julius. K</a:t>
            </a:r>
          </a:p>
          <a:p>
            <a:r>
              <a:rPr lang="en-US" sz="1600" dirty="0">
                <a:solidFill>
                  <a:srgbClr val="1F497D">
                    <a:lumMod val="60000"/>
                    <a:lumOff val="40000"/>
                  </a:srgbClr>
                </a:solidFill>
              </a:rPr>
              <a:t>JK TUTORS</a:t>
            </a:r>
            <a:r>
              <a:rPr lang="en-US" sz="7200" dirty="0">
                <a:solidFill>
                  <a:srgbClr val="1F497D">
                    <a:lumMod val="60000"/>
                    <a:lumOff val="40000"/>
                  </a:srgbClr>
                </a:solidFill>
              </a:rPr>
              <a:t/>
            </a:r>
            <a:br>
              <a:rPr lang="en-US" sz="7200" dirty="0">
                <a:solidFill>
                  <a:srgbClr val="1F497D">
                    <a:lumMod val="60000"/>
                    <a:lumOff val="40000"/>
                  </a:srgbClr>
                </a:solidFill>
              </a:rPr>
            </a:br>
            <a:r>
              <a:rPr lang="en-US" sz="1500" dirty="0">
                <a:solidFill>
                  <a:srgbClr val="F79646"/>
                </a:solidFill>
              </a:rPr>
              <a:t>website; http://jktutors.com</a:t>
            </a:r>
            <a:r>
              <a:rPr lang="en-US" sz="1500" dirty="0">
                <a:solidFill>
                  <a:srgbClr val="1F497D"/>
                </a:solidFill>
              </a:rPr>
              <a:t/>
            </a:r>
            <a:br>
              <a:rPr lang="en-US" sz="1500" dirty="0">
                <a:solidFill>
                  <a:srgbClr val="1F497D"/>
                </a:solidFill>
              </a:rPr>
            </a:br>
            <a:r>
              <a:rPr lang="en-US" sz="1500" dirty="0">
                <a:solidFill>
                  <a:schemeClr val="accent1">
                    <a:lumMod val="20000"/>
                    <a:lumOff val="80000"/>
                  </a:schemeClr>
                </a:solidFill>
              </a:rPr>
              <a:t>email ; info@jktutors.com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31217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02-Biodiversity-2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03-Biodiversity-3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04-Biodiversity-4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05-Biodiversity-5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06-Biodiversity-6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07-Biodiversity-7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08-Biodiversity-8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09-Biodiversity-9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0-Biodiversity-10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20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1-Biodiversity-11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2-Biodiversity-12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3-Biodiversity-13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4-Biodiversity-14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5-Biodiversity-15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6-Biodiversity-16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7-Biodiversity-17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8-Biodiversity-18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9-Biodiversity-19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20-Biodiversity-20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21-Biodiversity-21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22-Biodiversity-22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23-Biodiversity-23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24-Biodiversity-24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25-Biodiversity-25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26-Biodiversity-26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27-Biodiversity-27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28-Biodiversity-28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29-Biodiversity-29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30-Biodiversity-30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31-Biodiversity-31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32-Biodiversity-32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33-Biodiversity-33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34-Biodiversity-34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35-Biodiversity-35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36-Biodiversity-36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37-Biodiversity-37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38-Biodiversity-38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39-Biodiversity-39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40-Biodiversity-40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41-Biodiversity-41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42-Biodiversity-42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</TotalTime>
  <Words>10</Words>
  <Application>Microsoft Office PowerPoint</Application>
  <PresentationFormat>On-screen Show (4:3)</PresentationFormat>
  <Paragraphs>4</Paragraphs>
  <Slides>42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42</vt:i4>
      </vt:variant>
    </vt:vector>
  </HeadingPairs>
  <TitlesOfParts>
    <vt:vector size="45" baseType="lpstr">
      <vt:lpstr>Arial</vt:lpstr>
      <vt:lpstr>Calibri</vt:lpstr>
      <vt:lpstr>Office Theme</vt:lpstr>
      <vt:lpstr>CONSERVATION AND BIODIVERSITY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subject/>
  <dc:creator>Julius Kamunvi</dc:creator>
  <cp:keywords/>
  <dc:description>generated using python-pptx</dc:description>
  <cp:lastModifiedBy>user</cp:lastModifiedBy>
  <cp:revision>4</cp:revision>
  <dcterms:created xsi:type="dcterms:W3CDTF">2013-01-27T09:14:16Z</dcterms:created>
  <dcterms:modified xsi:type="dcterms:W3CDTF">2024-09-17T10:27:06Z</dcterms:modified>
  <cp:category/>
</cp:coreProperties>
</file>