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8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7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1020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898641-3A20-4A57-9868-4D1411A3A7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3D4A3-0506-459C-A913-57ADDB96D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166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CLIMATE CHANGE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26067" y="2438400"/>
            <a:ext cx="5731933" cy="1223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PRESENTED BY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Julius. K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JK TUTORS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website; http://jktutors.com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email ; info@jktutors.com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20000"/>
                  <a:lumOff val="8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604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IB-Biology-4-3-4-4-Slides-Carbon-Cycle-Climate-Change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IB-Biology-4-3-4-4-Slides-Carbon-Cycle-Climate-Change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IB-Biology-4-3-4-4-Slides-Carbon-Cycle-Climate-Change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IB-Biology-4-3-4-4-Slides-Carbon-Cycle-Climate-Change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IB-Biology-4-3-4-4-Slides-Carbon-Cycle-Climate-Change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IB-Biology-4-3-4-4-Slides-Carbon-Cycle-Climate-Change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IB-Biology-4-3-4-4-Slides-Carbon-Cycle-Climate-Change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IB-Biology-4-3-4-4-Slides-Carbon-Cycle-Climate-Change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IB-Biology-4-3-4-4-Slides-Carbon-Cycle-Climate-Change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IB-Biology-4-3-4-4-Slides-Carbon-Cycle-Climate-Change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IB-Biology-4-3-4-4-Slides-Carbon-Cycle-Climate-Change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IB-Biology-4-3-4-4-Slides-Carbon-Cycle-Climate-Change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IB-Biology-4-3-4-4-Slides-Carbon-Cycle-Climate-Change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IB-Biology-4-3-4-4-Slides-Carbon-Cycle-Climate-Change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IB-Biology-4-3-4-4-Slides-Carbon-Cycle-Climate-Change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IB-Biology-4-3-4-4-Slides-Carbon-Cycle-Climate-Change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IB-Biology-4-3-4-4-Slides-Carbon-Cycle-Climate-Change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IB-Biology-4-3-4-4-Slides-Carbon-Cycle-Climate-Change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IB-Biology-4-3-4-4-Slides-Carbon-Cycle-Climate-Change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-IB-Biology-4-3-4-4-Slides-Carbon-Cycle-Climate-Change-2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-IB-Biology-4-3-4-4-Slides-Carbon-Cycle-Climate-Change-2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-IB-Biology-4-3-4-4-Slides-Carbon-Cycle-Climate-Change-2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-IB-Biology-4-3-4-4-Slides-Carbon-Cycle-Climate-Change-2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-IB-Biology-4-3-4-4-Slides-Carbon-Cycle-Climate-Change-2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67000"/>
              </a:schemeClr>
            </a:gs>
            <a:gs pos="48000">
              <a:schemeClr val="accent4">
                <a:lumMod val="97000"/>
                <a:lumOff val="3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1782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11</Words>
  <Application>Microsoft Office PowerPoint</Application>
  <PresentationFormat>On-screen Show (4:3)</PresentationFormat>
  <Paragraphs>5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CLIMATE CHANGE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CLIMATE CHANGE</dc:title>
  <dc:subject/>
  <dc:creator>Julius Kamunvi</dc:creator>
  <cp:keywords/>
  <dc:description>generated using python-pptx</dc:description>
  <cp:lastModifiedBy>user</cp:lastModifiedBy>
  <cp:revision>2</cp:revision>
  <dcterms:created xsi:type="dcterms:W3CDTF">2013-01-27T09:14:16Z</dcterms:created>
  <dcterms:modified xsi:type="dcterms:W3CDTF">2024-09-17T10:38:38Z</dcterms:modified>
  <cp:category/>
</cp:coreProperties>
</file>