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0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ECOLOGICAL NICHE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6067" y="2438400"/>
            <a:ext cx="573193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PRESENTED BY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Julius.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JK TUTORS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website; http://jktutors.com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email ; info@jktutors.com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7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Ecological-nich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Ecological-nich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Ecological-nich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Ecological-nich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Ecological-nich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Ecological-nich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Ecological-nich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Ecological-nich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Ecological-nich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Ecological-nich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Ecological-nich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Ecological-nich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Ecological-nich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Ecological-nich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Ecological-nich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Ecological-nich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Ecological-nich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Ecological-nich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Ecological-nich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Ecological-nich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Ecological-nich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Ecological-nich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Ecological-nich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On-screen Show (4:3)</PresentationFormat>
  <Paragraphs>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ECOLOGICAL NICHE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ECOLOGICAL NICHE</dc:title>
  <dc:subject/>
  <dc:creator>Julius Kamunvi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2024-09-17T10:48:13Z</dcterms:modified>
  <cp:category/>
</cp:coreProperties>
</file>